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see a man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police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uniform,we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truly tell he is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policeman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man always wears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sportswear,we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think he likes outdoor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a man likes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show strong interest in being clean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see a woman in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 that she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Moreover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ethnic costumes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民族服装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world can show different cultures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458112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句意：此外，世界各地不同的民族服装可以展示不同的文化。根据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world”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及首字母可知，此处是固定搭配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 the world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世界各地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4119463"/>
            <a:ext cx="11376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around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1754326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learn about people from their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saying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goes,“You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/>
          <p:nvPr/>
        </p:nvSpPr>
        <p:spPr bwMode="auto">
          <a:xfrm>
            <a:off x="360854" y="334751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句意：因此，我们可以从一个人的衣着来了解他。根据第一段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“Clothes are very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our lives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hobbies, characters, tastes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品味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even cultures as well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可知，可以从一个人的服饰来了解一个人，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衣服，服饰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2789792"/>
            <a:ext cx="1241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clothes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660158"/>
            <a:ext cx="11485848" cy="1754326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learn about people from their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saying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goes,“You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/>
          <p:nvPr/>
        </p:nvSpPr>
        <p:spPr bwMode="auto">
          <a:xfrm>
            <a:off x="360854" y="342900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俗话说：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衣如其人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are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wear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及首字母可知，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空处引导表语从句，且作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的宾语，所以用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spc="-15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你穿什么就是什么</a:t>
            </a:r>
            <a:r>
              <a:rPr lang="en-US" altLang="zh-CN" b="1" spc="-15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88193" y="2873261"/>
            <a:ext cx="7585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-150" dirty="0">
                <a:cs typeface="Times New Roman" panose="02020603050405020304" pitchFamily="18" charset="0"/>
              </a:rPr>
              <a:t>what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语篇导航-DA.eps" descr="id:21474864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39639"/>
            <a:ext cx="1787525" cy="43624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主要讲述了服装在我们生活中的重要性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不仅仅是用来遮盖身体和保暖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还可以显示个人的职业、爱好、性格、品味甚至文化等。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564" y="908720"/>
            <a:ext cx="10591285" cy="1109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根据短文内容和首字母提示，填写所缺单词，使短文意思完整，每空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have a lot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very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more just than cover our bodies and keep us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fact,clothing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also easily show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jobs,hobbies,characters,tastes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even cultures as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84509" y="836712"/>
            <a:ext cx="3821395" cy="479895"/>
          </a:xfrm>
          <a:prstGeom prst="rect">
            <a:avLst/>
          </a:prstGeom>
        </p:spPr>
      </p:pic>
      <p:sp>
        <p:nvSpPr>
          <p:cNvPr id="5" name="内容占位符 6"/>
          <p:cNvSpPr txBox="1"/>
          <p:nvPr/>
        </p:nvSpPr>
        <p:spPr bwMode="auto">
          <a:xfrm>
            <a:off x="360854" y="414908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句意：衣服在我们的生活中非常重要。根据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“They do more just than cover our bodies and keep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fact, clothing can also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及首字母可知，此处指衣服在我们生活中很重要，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important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重要的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，形容词作表语。故填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important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198662" y="3653864"/>
            <a:ext cx="15183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important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根据短文内容和首字母提示，填写所缺单词，使短文意思完整，每空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have a lot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very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more just than cover our bodies and keep us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fact,clothing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also easily show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jobs,hobbies,characters,tastes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even cultures as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7"/>
          <p:cNvSpPr txBox="1"/>
          <p:nvPr/>
        </p:nvSpPr>
        <p:spPr bwMode="auto">
          <a:xfrm>
            <a:off x="360854" y="368897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句意：它们的作用不仅仅是遮盖我们的身体和保暖。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衣服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，结合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“keep us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及首字母可知，此处指的是衣服还可以保暖，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暖和的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，形容词作宾语补足语。故填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6654" y="3226489"/>
            <a:ext cx="954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warm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根据短文内容和首字母提示，填写所缺单词，使短文意思完整，每空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have a lot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very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more just than cover our bodies and keep us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fact,clothing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also easily show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jobs,hobbies,characters,tastes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even cultures as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/>
          <p:nvPr/>
        </p:nvSpPr>
        <p:spPr bwMode="auto">
          <a:xfrm>
            <a:off x="360854" y="364095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句意：事实上，服装也可以很容易地展示人们的工作、爱好、性格、品味，甚至文化。根据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“easily show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jobs, hobbies, characters, tastes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品味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及首字母可知，此处指服装可以显示人们的工作、爱好等，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人们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，空处作定语，所以用名词所有格。故填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people’s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654" y="3179291"/>
            <a:ext cx="1250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people’s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see a man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police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uniform,we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truly tell he is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policeman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man always wears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sportswear,we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think he likes outdoor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a man likes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show strong interest in being clean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see a woman in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 that she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Moreover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ethnic costumes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民族服装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world can show different cultures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65313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句意：例如，当我们看到一个男人穿着警察制服，我们可以确切地判断出他是一个警察。根据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see a man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police uniform”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及首字母可知，此处指穿着警察制服的男人，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穿着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14686" y="4146080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in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see a man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police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uniform,we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truly tell he is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policeman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man always wears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sportswear,we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think he likes outdoor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a man likes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show strong interest in being clean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see a woman in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 that she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Moreover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ethnic costumes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民族服装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world can show different cultures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60854" y="458112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句意：如果一个人总是穿运动服，我们可能会认为他喜欢户外运动。根据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“wears sportswear, we may think he likes outdoor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及首字母可知，运动服应和户外活动相关，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outdoor activity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户外活动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，此处用名词复数。故填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activities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054646" y="4128828"/>
            <a:ext cx="13452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activities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929991"/>
            <a:ext cx="11485848" cy="3139321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example,when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see a man </a:t>
            </a:r>
            <a:r>
              <a:rPr lang="en-US" altLang="zh-CN" sz="2200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police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uniform,we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truly tell he is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policeman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man always wears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sportswear,we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think he likes outdoor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a man likes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white,he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show strong interest in being clean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Also,when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see a woman in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 that she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 Chinese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Moreover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此外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ethnic costumes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民族服装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world can show different cultures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箭头右.eps" descr="id:214748760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46850" y="5445348"/>
            <a:ext cx="436880" cy="344170"/>
          </a:xfrm>
          <a:prstGeom prst="rect">
            <a:avLst/>
          </a:prstGeom>
        </p:spPr>
      </p:pic>
      <p:sp>
        <p:nvSpPr>
          <p:cNvPr id="4" name="内容占位符 3"/>
          <p:cNvSpPr txBox="1"/>
          <p:nvPr/>
        </p:nvSpPr>
        <p:spPr bwMode="auto">
          <a:xfrm>
            <a:off x="406574" y="3922767"/>
            <a:ext cx="11485848" cy="2122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wearing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句意：如果一个男人喜欢穿白色的衣服，他可能对干净和完美表现出强烈的兴趣。根据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“likes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及全文可知，文章一直在讲服装，所以此处指的是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穿白色衣服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穿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doing </a:t>
            </a:r>
            <a:r>
              <a:rPr lang="en-US" altLang="zh-CN" sz="2200" b="1" u="wavy" dirty="0" err="1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喜欢做某事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wearing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endParaRPr lang="zh-CN" altLang="zh-CN" sz="22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3492153"/>
            <a:ext cx="115608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wearing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33056"/>
          </a:xfrm>
        </p:spPr>
        <p:txBody>
          <a:bodyPr/>
          <a:lstStyle/>
          <a:p>
            <a:pPr lvl="0"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example,when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see a man </a:t>
            </a:r>
            <a:r>
              <a:rPr lang="en-US" altLang="zh-CN" sz="2200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police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uniform,we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truly tell he is a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policeman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man always wears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sportswear,we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think he likes outdoor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a man likes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white,he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show strong interest in being clean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Also,when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see a woman in </a:t>
            </a:r>
            <a:r>
              <a:rPr lang="en-US" altLang="zh-CN" sz="2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 that she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 Chinese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Moreover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此外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ethnic costumes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民族服装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world can show different cultures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箭头右.eps" descr="id:214748761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601003" y="4928845"/>
            <a:ext cx="381635" cy="300355"/>
          </a:xfrm>
          <a:prstGeom prst="rect">
            <a:avLst/>
          </a:prstGeom>
        </p:spPr>
      </p:pic>
      <p:sp>
        <p:nvSpPr>
          <p:cNvPr id="4" name="内容占位符 4"/>
          <p:cNvSpPr txBox="1"/>
          <p:nvPr/>
        </p:nvSpPr>
        <p:spPr bwMode="auto">
          <a:xfrm>
            <a:off x="360854" y="3559649"/>
            <a:ext cx="11485848" cy="229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句意：此外，当我们看到一个女人穿着旗袍，我们知道她喜欢传统的中国服装。根据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Chinese clothes”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及首字母可知，此处指喜欢传统的中国服装；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喜欢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，主语是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she,</a:t>
            </a:r>
            <a:r>
              <a:rPr lang="zh-CN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时态是一般现在时，所以谓语动词用三单形式。故填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enjoys</a:t>
            </a:r>
            <a:r>
              <a:rPr lang="zh-CN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u="wavy" dirty="0" smtClean="0">
              <a:solidFill>
                <a:srgbClr val="000000"/>
              </a:solidFill>
              <a:uFill>
                <a:solidFill>
                  <a:srgbClr val="2ABDF2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以元音字母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结尾的动词三单形式直接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以辅音字母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结尾的动词三单形式是变</a:t>
            </a:r>
            <a:r>
              <a:rPr lang="en-US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sz="2200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2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200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endParaRPr lang="zh-CN" altLang="zh-CN" sz="22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08208" y="2902911"/>
            <a:ext cx="9525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uFill>
                  <a:solidFill>
                    <a:srgbClr val="2ABDF2"/>
                  </a:solidFill>
                </a:uFill>
                <a:cs typeface="Times New Roman" panose="02020603050405020304" pitchFamily="18" charset="0"/>
              </a:rPr>
              <a:t>enjoys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4866</Words>
  <Application>WPS 演示</Application>
  <PresentationFormat>自定义</PresentationFormat>
  <Paragraphs>81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470</cp:revision>
  <dcterms:created xsi:type="dcterms:W3CDTF">2020-11-06T05:24:00Z</dcterms:created>
  <dcterms:modified xsi:type="dcterms:W3CDTF">2025-09-22T02:51:26Z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D8978E35541E4DB98E080048847BBE26_12</vt:lpwstr>
  </property>
</Properties>
</file>